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4" r:id="rId10"/>
    <p:sldId id="263" r:id="rId11"/>
    <p:sldId id="262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 snapToObjects="1">
      <p:cViewPr>
        <p:scale>
          <a:sx n="164" d="100"/>
          <a:sy n="164" d="100"/>
        </p:scale>
        <p:origin x="-14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88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9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3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3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06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5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8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ED83A-29BE-064D-ADF1-5072A925E363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9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9" Type="http://schemas.openxmlformats.org/officeDocument/2006/relationships/hyperlink" Target="https://github.com/MHolthouser1024/phase4_zillow_project" TargetMode="External"/><Relationship Id="rId5" Type="http://schemas.openxmlformats.org/officeDocument/2006/relationships/image" Target="../media/image9.svg"/><Relationship Id="rId7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b="1" dirty="0" smtClean="0"/>
              <a:t>Forecasting Boise Property Values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By: Michael Holthouser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Top 5 Zip Codes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 smtClean="0"/>
              <a:t>83702</a:t>
            </a:r>
          </a:p>
          <a:p>
            <a:pPr lvl="1"/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22%</a:t>
            </a:r>
            <a:r>
              <a:rPr lang="en-US" dirty="0" smtClean="0"/>
              <a:t> 2 year ROI </a:t>
            </a:r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4" y="2711825"/>
            <a:ext cx="10049435" cy="40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Top 5 Zip Codes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 smtClean="0"/>
              <a:t>83703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24%</a:t>
            </a:r>
            <a:r>
              <a:rPr lang="en-US" dirty="0" smtClean="0"/>
              <a:t> 2 year ROI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18697"/>
            <a:ext cx="10058400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83703: </a:t>
            </a:r>
            <a:r>
              <a:rPr lang="pl-PL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24%</a:t>
            </a:r>
            <a:endParaRPr lang="pl-PL" dirty="0" smtClean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83702: </a:t>
            </a:r>
            <a:r>
              <a:rPr lang="pl-PL" b="1" dirty="0" smtClean="0"/>
              <a:t>22%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83705</a:t>
            </a:r>
            <a:r>
              <a:rPr lang="pl-PL" dirty="0"/>
              <a:t>: </a:t>
            </a:r>
            <a:r>
              <a:rPr lang="pl-PL" b="1" dirty="0"/>
              <a:t>20%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83704: </a:t>
            </a:r>
            <a:r>
              <a:rPr lang="pl-PL" b="1" dirty="0"/>
              <a:t>18%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83706: </a:t>
            </a:r>
            <a:r>
              <a:rPr lang="pl-PL" b="1" dirty="0"/>
              <a:t>18%</a:t>
            </a:r>
            <a:endParaRPr lang="pl-PL" dirty="0"/>
          </a:p>
          <a:p>
            <a:pPr marL="0" indent="0">
              <a:buNone/>
            </a:pPr>
            <a:r>
              <a:rPr lang="en-US" b="1" u="sng" dirty="0" smtClean="0"/>
              <a:t>Recommendation</a:t>
            </a:r>
            <a:r>
              <a:rPr lang="en-US" dirty="0" smtClean="0"/>
              <a:t>: </a:t>
            </a:r>
          </a:p>
          <a:p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83703</a:t>
            </a:r>
            <a:r>
              <a:rPr lang="en-US" dirty="0" smtClean="0"/>
              <a:t> has a low initial investment with  great forecasted returns.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848" y="1955277"/>
            <a:ext cx="3781911" cy="243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Investigate other parts of Idaho.</a:t>
            </a:r>
          </a:p>
          <a:p>
            <a:pPr lvl="1"/>
            <a:r>
              <a:rPr lang="en-US" dirty="0" smtClean="0"/>
              <a:t>Compare the findings with Boise. </a:t>
            </a:r>
          </a:p>
          <a:p>
            <a:pPr lvl="1"/>
            <a:r>
              <a:rPr lang="en-US" dirty="0" smtClean="0"/>
              <a:t>More revenue may create the need to model in other areas. </a:t>
            </a:r>
          </a:p>
          <a:p>
            <a:endParaRPr lang="en-US" dirty="0"/>
          </a:p>
          <a:p>
            <a:r>
              <a:rPr lang="en-US" dirty="0" smtClean="0"/>
              <a:t>Continue to model Boise areas as new data is released. </a:t>
            </a:r>
          </a:p>
          <a:p>
            <a:endParaRPr lang="en-US" dirty="0"/>
          </a:p>
          <a:p>
            <a:r>
              <a:rPr lang="en-US" dirty="0" smtClean="0"/>
              <a:t>Compare Idaho zip codes to other up and coming states.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5161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b="1" dirty="0" smtClean="0">
                <a:solidFill>
                  <a:srgbClr val="92D050"/>
                </a:solidFill>
              </a:rPr>
              <a:t>Thank you </a:t>
            </a:r>
            <a:endParaRPr lang="en-US" sz="5400" b="1" dirty="0" smtClean="0"/>
          </a:p>
          <a:p>
            <a:pPr marL="0" indent="0" algn="ctr">
              <a:buNone/>
            </a:pPr>
            <a:r>
              <a:rPr lang="en-US" sz="3200" dirty="0" smtClean="0"/>
              <a:t>Michael Holthouser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Graphic 7" descr="Envelope with solid fill">
            <a:extLst>
              <a:ext uri="{FF2B5EF4-FFF2-40B4-BE49-F238E27FC236}">
                <a16:creationId xmlns="" xmlns:a16="http://schemas.microsoft.com/office/drawing/2014/main" id="{676F87C9-EED9-DE21-9549-1B77624C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0242" y="4917718"/>
            <a:ext cx="349149" cy="349149"/>
          </a:xfrm>
          <a:prstGeom prst="rect">
            <a:avLst/>
          </a:prstGeom>
        </p:spPr>
      </p:pic>
      <p:pic>
        <p:nvPicPr>
          <p:cNvPr id="5" name="Graphic 5" descr="Link with solid fill">
            <a:extLst>
              <a:ext uri="{FF2B5EF4-FFF2-40B4-BE49-F238E27FC236}">
                <a16:creationId xmlns="" xmlns:a16="http://schemas.microsoft.com/office/drawing/2014/main" id="{63B4DE5F-0546-2C67-64DA-5329F7903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8442" y="5342783"/>
            <a:ext cx="332748" cy="332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889" y="4901669"/>
            <a:ext cx="283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Mholthouser.co@gmail.com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4889" y="5306199"/>
            <a:ext cx="596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9"/>
              </a:rPr>
              <a:t>https://</a:t>
            </a:r>
            <a:r>
              <a:rPr lang="en-US" dirty="0" err="1" smtClean="0">
                <a:hlinkClick r:id="rId9"/>
              </a:rPr>
              <a:t>github.com</a:t>
            </a:r>
            <a:r>
              <a:rPr lang="en-US" dirty="0" smtClean="0">
                <a:hlinkClick r:id="rId9"/>
              </a:rPr>
              <a:t>/MHolthouser1024/phase4_zillow_project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7904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Business Understanding</a:t>
            </a:r>
          </a:p>
          <a:p>
            <a:r>
              <a:rPr lang="en-US" dirty="0" smtClean="0"/>
              <a:t>Recommended Strategy</a:t>
            </a:r>
          </a:p>
          <a:p>
            <a:r>
              <a:rPr lang="en-US" dirty="0" smtClean="0"/>
              <a:t>Modeling</a:t>
            </a:r>
          </a:p>
          <a:p>
            <a:pPr lvl="1"/>
            <a:r>
              <a:rPr lang="en-US" sz="2800" dirty="0" smtClean="0"/>
              <a:t>Time Series Modeling</a:t>
            </a:r>
          </a:p>
          <a:p>
            <a:r>
              <a:rPr lang="en-US" dirty="0" smtClean="0"/>
              <a:t>Top 5 Zip Codes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307" y="2355924"/>
            <a:ext cx="6106461" cy="40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Business Understanding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Stakeholder: </a:t>
            </a:r>
          </a:p>
          <a:p>
            <a:pPr lvl="1"/>
            <a:r>
              <a:rPr lang="en-US" sz="2800" dirty="0" smtClean="0"/>
              <a:t>World Wide Real Estate Investments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sz="3200" dirty="0" smtClean="0"/>
              <a:t>Business Question: </a:t>
            </a:r>
          </a:p>
          <a:p>
            <a:pPr lvl="1"/>
            <a:r>
              <a:rPr lang="en-US" sz="2800" dirty="0" smtClean="0"/>
              <a:t>What are the top 5 Zip Codes to invest in Idaho? </a:t>
            </a:r>
          </a:p>
          <a:p>
            <a:endParaRPr lang="en-US" dirty="0" smtClean="0"/>
          </a:p>
          <a:p>
            <a:r>
              <a:rPr lang="en-US" sz="3200" dirty="0" smtClean="0"/>
              <a:t>Recommended Strategy: </a:t>
            </a:r>
          </a:p>
          <a:p>
            <a:pPr lvl="1"/>
            <a:r>
              <a:rPr lang="en-US" sz="2800" dirty="0" smtClean="0"/>
              <a:t>Target zip codes in Boise, Idaho.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79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08" y="1825625"/>
            <a:ext cx="6964383" cy="4351338"/>
          </a:xfrm>
        </p:spPr>
      </p:pic>
    </p:spTree>
    <p:extLst>
      <p:ext uri="{BB962C8B-B14F-4D97-AF65-F5344CB8AC3E}">
        <p14:creationId xmlns:p14="http://schemas.microsoft.com/office/powerpoint/2010/main" val="18538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Recommended Strategy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Why invest in Boise, Idaho?</a:t>
            </a:r>
          </a:p>
          <a:p>
            <a:pPr lvl="1"/>
            <a:endParaRPr lang="en-US" dirty="0" smtClean="0"/>
          </a:p>
          <a:p>
            <a:pPr lvl="1"/>
            <a:r>
              <a:rPr lang="en-US" sz="2800" dirty="0" smtClean="0"/>
              <a:t>Population growth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lvl="1"/>
            <a:r>
              <a:rPr lang="en-US" sz="2800" dirty="0" smtClean="0"/>
              <a:t>Job opportunities 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lvl="1"/>
            <a:r>
              <a:rPr lang="en-US" sz="2800" dirty="0" smtClean="0"/>
              <a:t>Existing infrastructure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71" y="2592593"/>
            <a:ext cx="5399961" cy="32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Time Series Modeling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Time Series is usually used to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predict future occurrences based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on previous observed occurrences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or values.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746" y="3294197"/>
            <a:ext cx="7810053" cy="312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Top 5 Zip Codes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 smtClean="0"/>
              <a:t>83706</a:t>
            </a:r>
          </a:p>
          <a:p>
            <a:pPr lvl="1"/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18%</a:t>
            </a:r>
            <a:r>
              <a:rPr lang="en-US" dirty="0" smtClean="0"/>
              <a:t> 2 year ROI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32780"/>
            <a:ext cx="10058400" cy="40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Top 5 Zip Codes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 smtClean="0"/>
              <a:t>83704</a:t>
            </a:r>
          </a:p>
          <a:p>
            <a:pPr lvl="1"/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18%</a:t>
            </a:r>
            <a:r>
              <a:rPr lang="en-US" dirty="0" smtClean="0"/>
              <a:t> 2 year ROI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08513"/>
            <a:ext cx="10058400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Top 5 Zip Codes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 smtClean="0"/>
              <a:t>83705</a:t>
            </a:r>
          </a:p>
          <a:p>
            <a:pPr lvl="1"/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20%</a:t>
            </a:r>
            <a:r>
              <a:rPr lang="en-US" dirty="0" smtClean="0"/>
              <a:t> 2 year ROI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00988"/>
            <a:ext cx="10058400" cy="405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206</Words>
  <Application>Microsoft Macintosh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Forecasting Boise Property Values</vt:lpstr>
      <vt:lpstr>Overview</vt:lpstr>
      <vt:lpstr>Business Understanding</vt:lpstr>
      <vt:lpstr>PowerPoint Presentation</vt:lpstr>
      <vt:lpstr>Recommended Strategy</vt:lpstr>
      <vt:lpstr>Time Series Modeling</vt:lpstr>
      <vt:lpstr>Top 5 Zip Codes</vt:lpstr>
      <vt:lpstr>Top 5 Zip Codes</vt:lpstr>
      <vt:lpstr>Top 5 Zip Codes</vt:lpstr>
      <vt:lpstr>Top 5 Zip Codes</vt:lpstr>
      <vt:lpstr>Top 5 Zip Codes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Boise Property Values</dc:title>
  <dc:creator>michael holthouser</dc:creator>
  <cp:lastModifiedBy>michael holthouser</cp:lastModifiedBy>
  <cp:revision>17</cp:revision>
  <dcterms:created xsi:type="dcterms:W3CDTF">2023-02-08T02:40:03Z</dcterms:created>
  <dcterms:modified xsi:type="dcterms:W3CDTF">2023-02-09T19:10:12Z</dcterms:modified>
</cp:coreProperties>
</file>